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6"/>
  </p:notesMasterIdLst>
  <p:handoutMasterIdLst>
    <p:handoutMasterId r:id="rId7"/>
  </p:handoutMasterIdLst>
  <p:sldIdLst>
    <p:sldId id="377" r:id="rId2"/>
    <p:sldId id="373" r:id="rId3"/>
    <p:sldId id="376" r:id="rId4"/>
    <p:sldId id="372" r:id="rId5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6433" autoAdjust="0"/>
  </p:normalViewPr>
  <p:slideViewPr>
    <p:cSldViewPr snapToGrid="0">
      <p:cViewPr>
        <p:scale>
          <a:sx n="78" d="100"/>
          <a:sy n="78" d="100"/>
        </p:scale>
        <p:origin x="-372" y="-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5C4131-0A7A-4F77-8637-92881A38807C}" type="datetimeFigureOut">
              <a:rPr lang="it-IT" smtClean="0"/>
              <a:t>20/04/2017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C4277-115D-4194-9873-A2060E868A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2112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D96274-11FA-4847-B7D5-E7CB92DB45A2}" type="datetimeFigureOut">
              <a:rPr lang="it-IT" smtClean="0"/>
              <a:t>20/04/2017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A8D4E-CBE7-4A9B-8D37-2DAC18D95B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673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C9CBA-3F54-4835-A096-666DB4EFB8B2}" type="slidenum">
              <a:rPr lang="it-IT" smtClean="0">
                <a:solidFill>
                  <a:prstClr val="black"/>
                </a:solidFill>
              </a:rPr>
              <a:pPr/>
              <a:t>1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241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C9CBA-3F54-4835-A096-666DB4EFB8B2}" type="slidenum">
              <a:rPr lang="it-IT" smtClean="0">
                <a:solidFill>
                  <a:prstClr val="black"/>
                </a:solidFill>
              </a:rPr>
              <a:pPr/>
              <a:t>2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778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C9CBA-3F54-4835-A096-666DB4EFB8B2}" type="slidenum">
              <a:rPr lang="it-IT" smtClean="0">
                <a:solidFill>
                  <a:prstClr val="black"/>
                </a:solidFill>
              </a:rPr>
              <a:pPr/>
              <a:t>3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291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AC9CBA-3F54-4835-A096-666DB4EFB8B2}" type="slidenum">
              <a:rPr lang="it-IT" smtClean="0">
                <a:solidFill>
                  <a:prstClr val="black"/>
                </a:solidFill>
              </a:rPr>
              <a:pPr/>
              <a:t>4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687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2070D-58D5-4713-8757-0FD813BFD855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31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5F659-B887-4BC2-A7CC-96A5F9FCC2B3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061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36720-146E-44CF-AB55-1BD3364AE304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143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 userDrawn="1"/>
        </p:nvSpPr>
        <p:spPr bwMode="auto">
          <a:xfrm>
            <a:off x="11184565" y="188640"/>
            <a:ext cx="734871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marL="0" algn="r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8AD36720-146E-44CF-AB55-1BD3364AE304}" type="slidenum">
              <a:rPr lang="it-IT" smtClean="0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640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DCE3B-ADCE-419B-ADA2-E30F83966184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747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51EC1-8C59-47D1-93E4-92C5BD6B1D5C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710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0FC94-C001-448A-8AED-ACE72245CD8B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385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8A609-CA07-495D-A7C7-B56DC6CF9418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046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402E6-B957-4351-8395-4AD4A51A2530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148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1CC85-03CE-4554-975B-581FE8E87605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67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99B7F-6E33-4ACE-A038-01A8CA71D8D1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42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6411D-2E59-48A6-856C-327CE136504E}" type="slidenum">
              <a:rPr lang="it-IT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415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184565" y="188640"/>
            <a:ext cx="734871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B0814F-8E1F-4B58-90DF-8E429D886861}" type="slidenum">
              <a:rPr lang="it-IT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Rettangolo 6"/>
          <p:cNvSpPr/>
          <p:nvPr userDrawn="1"/>
        </p:nvSpPr>
        <p:spPr>
          <a:xfrm>
            <a:off x="235940" y="188640"/>
            <a:ext cx="11683497" cy="6480720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FFFF"/>
              </a:solidFill>
            </a:endParaRPr>
          </a:p>
        </p:txBody>
      </p:sp>
      <p:pic>
        <p:nvPicPr>
          <p:cNvPr id="8" name="Picture 2" descr="Regione Liguria - sito ufficiale"/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12" t="6586" r="17906" b="8185"/>
          <a:stretch/>
        </p:blipFill>
        <p:spPr bwMode="auto">
          <a:xfrm>
            <a:off x="11265109" y="6101647"/>
            <a:ext cx="926892" cy="769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6943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567608" y="1981290"/>
            <a:ext cx="678211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600" b="1" dirty="0">
                <a:solidFill>
                  <a:srgbClr val="193905"/>
                </a:solidFill>
                <a:latin typeface="Calibri" panose="020F0502020204030204" pitchFamily="34" charset="0"/>
              </a:rPr>
              <a:t>Presente e futuro di una Regione</a:t>
            </a:r>
          </a:p>
          <a:p>
            <a:pPr algn="ctr"/>
            <a:r>
              <a:rPr lang="it-IT" sz="3600" b="1" dirty="0" smtClean="0">
                <a:solidFill>
                  <a:srgbClr val="006600"/>
                </a:solidFill>
                <a:latin typeface="Calibri" panose="020F0502020204030204" pitchFamily="34" charset="0"/>
              </a:rPr>
              <a:t>Una </a:t>
            </a:r>
            <a:r>
              <a:rPr lang="it-IT" sz="3600" b="1" dirty="0">
                <a:solidFill>
                  <a:srgbClr val="006600"/>
                </a:solidFill>
                <a:latin typeface="Calibri" panose="020F0502020204030204" pitchFamily="34" charset="0"/>
              </a:rPr>
              <a:t>Sanità rinnovata per la Liguria</a:t>
            </a:r>
          </a:p>
          <a:p>
            <a:pPr algn="ctr">
              <a:lnSpc>
                <a:spcPct val="150000"/>
              </a:lnSpc>
            </a:pPr>
            <a:endParaRPr lang="it-IT" sz="2000" dirty="0">
              <a:solidFill>
                <a:srgbClr val="006600"/>
              </a:solidFill>
              <a:latin typeface="Calibri" panose="020F0502020204030204" pitchFamily="34" charset="0"/>
            </a:endParaRPr>
          </a:p>
          <a:p>
            <a:pPr algn="ctr"/>
            <a:endParaRPr lang="it-IT" sz="2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775520" y="260648"/>
            <a:ext cx="8136904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rgbClr val="008000"/>
                </a:solidFill>
              </a:rPr>
              <a:t>LA REGIONE LIGURIA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567608" y="5085185"/>
            <a:ext cx="46805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it-IT" dirty="0" smtClean="0">
                <a:solidFill>
                  <a:srgbClr val="000000"/>
                </a:solidFill>
                <a:latin typeface="Calibri" panose="020F0502020204030204" pitchFamily="34" charset="0"/>
              </a:rPr>
              <a:t>A </a:t>
            </a:r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cura dell’Assessore Sanità, Politiche sociosanitarie e Terzo Settore, Sicurezza, Immigrazione ed Emigrazione</a:t>
            </a:r>
          </a:p>
          <a:p>
            <a:r>
              <a:rPr lang="it-IT" dirty="0">
                <a:solidFill>
                  <a:srgbClr val="000000"/>
                </a:solidFill>
                <a:latin typeface="Calibri" panose="020F0502020204030204" pitchFamily="34" charset="0"/>
              </a:rPr>
              <a:t>SONIA VIALE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BDCE3B-ADCE-419B-ADA2-E30F83966184}" type="slidenum">
              <a:rPr lang="it-IT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97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775520" y="260648"/>
            <a:ext cx="8136904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rgbClr val="006600"/>
                </a:solidFill>
              </a:rPr>
              <a:t>COM’ERA</a:t>
            </a:r>
            <a:endParaRPr lang="it-IT" sz="2800" b="1" dirty="0">
              <a:solidFill>
                <a:srgbClr val="0066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BDCE3B-ADCE-419B-ADA2-E30F83966184}" type="slidenum">
              <a:rPr lang="it-IT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it-IT">
              <a:solidFill>
                <a:srgbClr val="000000"/>
              </a:solidFill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273" y="1180167"/>
            <a:ext cx="3688119" cy="1333786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903" y="1020391"/>
            <a:ext cx="3151803" cy="1765010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108" y="3048551"/>
            <a:ext cx="2744888" cy="2122999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619" y="2785401"/>
            <a:ext cx="3433020" cy="2438842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907" y="3185303"/>
            <a:ext cx="3317033" cy="1849497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9255" y="4953075"/>
            <a:ext cx="2583936" cy="1550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06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728867" y="269978"/>
            <a:ext cx="8136904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rgbClr val="006600"/>
                </a:solidFill>
              </a:rPr>
              <a:t>COM’È</a:t>
            </a:r>
            <a:endParaRPr lang="it-IT" sz="2800" b="1" dirty="0">
              <a:solidFill>
                <a:srgbClr val="0066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BDCE3B-ADCE-419B-ADA2-E30F83966184}" type="slidenum">
              <a:rPr lang="it-IT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it-IT">
              <a:solidFill>
                <a:srgbClr val="000000"/>
              </a:solidFill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876" y="1281651"/>
            <a:ext cx="7352185" cy="521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75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775520" y="260648"/>
            <a:ext cx="8136904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rgbClr val="008000"/>
                </a:solidFill>
              </a:rPr>
              <a:t>LA REGIONE LIGURIA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BDCE3B-ADCE-419B-ADA2-E30F83966184}" type="slidenum">
              <a:rPr lang="it-IT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it-IT">
              <a:solidFill>
                <a:srgbClr val="00000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011890" y="1285929"/>
            <a:ext cx="3872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006600"/>
                </a:solidFill>
              </a:rPr>
              <a:t>Com’era</a:t>
            </a:r>
            <a:endParaRPr lang="it-IT" sz="3600" b="1" dirty="0">
              <a:solidFill>
                <a:srgbClr val="0066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056254" y="1285930"/>
            <a:ext cx="3041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006600"/>
                </a:solidFill>
              </a:rPr>
              <a:t>Com’è</a:t>
            </a:r>
            <a:endParaRPr lang="it-IT" sz="3600" b="1" dirty="0">
              <a:solidFill>
                <a:srgbClr val="0066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68" y="2695525"/>
            <a:ext cx="5257370" cy="207108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4855" y="1932261"/>
            <a:ext cx="6684581" cy="3597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04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48</Words>
  <Application>Microsoft Office PowerPoint</Application>
  <PresentationFormat>Personalizzato</PresentationFormat>
  <Paragraphs>19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Regione Liguria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Locatelli Walter</dc:creator>
  <cp:lastModifiedBy>utente</cp:lastModifiedBy>
  <cp:revision>57</cp:revision>
  <cp:lastPrinted>2017-04-19T07:59:22Z</cp:lastPrinted>
  <dcterms:created xsi:type="dcterms:W3CDTF">2016-11-02T11:16:47Z</dcterms:created>
  <dcterms:modified xsi:type="dcterms:W3CDTF">2017-04-20T13:08:33Z</dcterms:modified>
</cp:coreProperties>
</file>